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262" r:id="rId3"/>
    <p:sldId id="259" r:id="rId4"/>
    <p:sldId id="271" r:id="rId5"/>
    <p:sldId id="272" r:id="rId6"/>
    <p:sldId id="285" r:id="rId7"/>
    <p:sldId id="287" r:id="rId8"/>
    <p:sldId id="288" r:id="rId9"/>
    <p:sldId id="289" r:id="rId10"/>
    <p:sldId id="269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86" r:id="rId19"/>
    <p:sldId id="283" r:id="rId20"/>
    <p:sldId id="30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442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50D8F-834C-48AD-823A-CC62992FEE67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7ECA9-0ACE-4358-B6B8-17D2C5DB8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ECA9-0ACE-4358-B6B8-17D2C5DB859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5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21.png"/><Relationship Id="rId10" Type="http://schemas.openxmlformats.org/officeDocument/2006/relationships/image" Target="../media/image59.png"/><Relationship Id="rId4" Type="http://schemas.openxmlformats.org/officeDocument/2006/relationships/image" Target="../media/image6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21.png"/><Relationship Id="rId10" Type="http://schemas.openxmlformats.org/officeDocument/2006/relationships/image" Target="../media/image70.png"/><Relationship Id="rId4" Type="http://schemas.openxmlformats.org/officeDocument/2006/relationships/image" Target="../media/image6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21.png"/><Relationship Id="rId10" Type="http://schemas.openxmlformats.org/officeDocument/2006/relationships/image" Target="../media/image78.png"/><Relationship Id="rId4" Type="http://schemas.openxmlformats.org/officeDocument/2006/relationships/image" Target="../media/image6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656" y="1412776"/>
            <a:ext cx="3096344" cy="355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68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4941168"/>
            <a:ext cx="53285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Творчество – не просто развлечение или способ организации досуга,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но серьезный инструмент для развития способностей ребенка: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познавательных, артистических, эмоциональных.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417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6469338"/>
            <a:ext cx="1512168" cy="388662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2492896"/>
            <a:ext cx="15716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"/>
            <a:ext cx="262388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661248"/>
            <a:ext cx="17240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861048"/>
            <a:ext cx="2695751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3604028"/>
            <a:ext cx="1080120" cy="169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3424">
            <a:off x="2385668" y="229349"/>
            <a:ext cx="4121340" cy="4570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Альбомы 24, 40 листов на склейке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692696"/>
            <a:ext cx="6132050" cy="133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9" y="2132856"/>
            <a:ext cx="3168352" cy="215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4889" y="2132856"/>
            <a:ext cx="3125343" cy="222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365104"/>
            <a:ext cx="3168352" cy="22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4365104"/>
            <a:ext cx="3096344" cy="220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5877272"/>
            <a:ext cx="1768974" cy="54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248" y="5157192"/>
            <a:ext cx="1728191" cy="55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2204865"/>
            <a:ext cx="1656184" cy="5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6256" y="3068960"/>
            <a:ext cx="1728192" cy="56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Альбомы 12, 24, 40 листов на скрепке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980728"/>
            <a:ext cx="2664295" cy="191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980729"/>
            <a:ext cx="26228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996952"/>
            <a:ext cx="2592288" cy="18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011629"/>
            <a:ext cx="2592288" cy="18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869160"/>
            <a:ext cx="2592288" cy="18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4889734"/>
            <a:ext cx="2592288" cy="185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1" y="1916833"/>
            <a:ext cx="138492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2132856"/>
            <a:ext cx="1503610" cy="5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3573016"/>
            <a:ext cx="15121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59832" y="5589240"/>
            <a:ext cx="1584176" cy="54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6296" y="5229200"/>
            <a:ext cx="1666676" cy="51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0312" y="3573016"/>
            <a:ext cx="1440557" cy="44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Альбомы 24, 40 листов на пружине с перфорацией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556792"/>
            <a:ext cx="32099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268760"/>
            <a:ext cx="3295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789040"/>
            <a:ext cx="31146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3861048"/>
            <a:ext cx="30575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6093296"/>
            <a:ext cx="1761356" cy="46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6021288"/>
            <a:ext cx="1656184" cy="53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4" y="3284983"/>
            <a:ext cx="1512168" cy="51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9296" y="1700808"/>
            <a:ext cx="1519168" cy="46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Бумага для акварели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980728"/>
            <a:ext cx="3057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484784"/>
            <a:ext cx="3032929" cy="477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638426"/>
            <a:ext cx="2448272" cy="401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Цветная бумага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052736"/>
            <a:ext cx="37052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708920"/>
            <a:ext cx="211797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5805264"/>
            <a:ext cx="2288774" cy="41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581128"/>
            <a:ext cx="2160240" cy="39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1556792"/>
            <a:ext cx="20661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1575968"/>
            <a:ext cx="2016224" cy="281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4509120"/>
            <a:ext cx="221274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5229200"/>
            <a:ext cx="2520280" cy="11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Цветной  картон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980728"/>
            <a:ext cx="35337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700808"/>
            <a:ext cx="21526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708920"/>
            <a:ext cx="2105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805264"/>
            <a:ext cx="2228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4941168"/>
            <a:ext cx="2381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2708920"/>
            <a:ext cx="21621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0152" y="5877272"/>
            <a:ext cx="22860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685745" cy="83931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1720" y="26064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</a:rPr>
              <a:t>Белый картон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052736"/>
            <a:ext cx="3238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844824"/>
            <a:ext cx="2536445" cy="398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7" y="2492896"/>
            <a:ext cx="2508723" cy="409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365104"/>
            <a:ext cx="18669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05\ab\МАРКЕТИНГ\0 ПРОДУКЦИЯ КАТАЛОГ 2018\0 ОСНОВНОЙ  КАТАЛОГ ФОТО 2018\ШКОЛА ТВОРЧЕСТВА\fon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2061">
            <a:off x="3911255" y="162749"/>
            <a:ext cx="4752802" cy="12852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4008" y="476672"/>
            <a:ext cx="374441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Выбирая линейку «Школа творчества» вы получаете:</a:t>
            </a:r>
          </a:p>
          <a:p>
            <a:pPr marL="342900" indent="-342900" algn="ctr"/>
            <a:endParaRPr lang="ru-RU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- Большой круг потенциальных покупателей, приверженных марке  «Луч» и лояльно воспринимающих новинки компании</a:t>
            </a:r>
          </a:p>
          <a:p>
            <a:pPr marL="342900" indent="-342900" algn="ctr"/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- Помощь в продвижении через огромную целевую аудиторию  покупателей и педагогов</a:t>
            </a:r>
            <a:b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</a:b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( проект Большой родительский форум,  проект Форум Педагоги России)</a:t>
            </a:r>
          </a:p>
          <a:p>
            <a:pPr marL="342900" indent="-342900" algn="ctr">
              <a:buFontTx/>
              <a:buChar char="-"/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- Федеральную акцию «Едем в Артек»</a:t>
            </a:r>
          </a:p>
          <a:p>
            <a:pPr marL="342900" indent="-342900" algn="ctr">
              <a:buFontTx/>
              <a:buChar char="-"/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- Программу лояльности для ваших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покупателей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marL="342900" indent="-342900" algn="ctr">
              <a:buFontTx/>
              <a:buChar char="-"/>
            </a:pP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marL="342900" indent="-342900" algn="ctr"/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</a:t>
            </a: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/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6" name="Picture 6" descr="\\192.168.1.205\scan\!market\ФОРУМЫ ПЕДАГОГОВ РОССИИ (фото)\ФОТО ФОРУМ БАРНАУЛ 10.2019\IMG_20191018_090042 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44824"/>
            <a:ext cx="4706874" cy="3528392"/>
          </a:xfrm>
          <a:prstGeom prst="rect">
            <a:avLst/>
          </a:prstGeom>
          <a:noFill/>
        </p:spPr>
      </p:pic>
      <p:pic>
        <p:nvPicPr>
          <p:cNvPr id="9" name="Picture 2" descr="http://exchange.1maysk.ru/img/glavnay/image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797152"/>
            <a:ext cx="288032" cy="28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6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1808">
            <a:off x="2129112" y="151631"/>
            <a:ext cx="4626945" cy="103268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339752" y="548680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Федеральная акция «Едем в Артек»</a:t>
            </a:r>
            <a:endParaRPr lang="ru-RU" sz="2000" b="1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306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936"/>
            <a:ext cx="515141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\\192.168.1.205\ab\МАРКЕТИНГ\НАТАША\ШКОЛА ТВОРЧЕСТВА\для презентации ШТ\Ребенок в полосатой футболк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924944"/>
            <a:ext cx="2677380" cy="3733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192.168.1.205\ab\МАРКЕТИНГ\0 ПРОДУКЦИЯ КАТАЛОГ 2018\0 ОСНОВНОЙ  КАТАЛОГ ФОТО 2018\ШКОЛА ТВОРЧЕСТВА\fon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7660" y="0"/>
            <a:ext cx="97419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1844824"/>
            <a:ext cx="8064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Ждём ваших заявок.</a:t>
            </a:r>
          </a:p>
          <a:p>
            <a:pPr algn="ctr"/>
            <a:r>
              <a:rPr lang="ru-RU" sz="6600" dirty="0" smtClean="0"/>
              <a:t> Спасибо за внимание!</a:t>
            </a:r>
            <a:endParaRPr lang="ru-RU" sz="6600" dirty="0"/>
          </a:p>
        </p:txBody>
      </p:sp>
      <p:pic>
        <p:nvPicPr>
          <p:cNvPr id="2050" name="Picture 2" descr="\\192.168.1.205\ab\МАРКЕТИНГ\НАТАША\ШКОЛА ТВОРЧЕСТВА\для презентации ШТ\Ребенок в зеленой футболк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3546" y="3072135"/>
            <a:ext cx="2760454" cy="3785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79712" y="476673"/>
            <a:ext cx="6480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latin typeface="Century Gothic" pitchFamily="34" charset="0"/>
              </a:rPr>
              <a:t>Гармоничная, спокойная  цветовая гамма выделит продукт на полке от  преобладающего </a:t>
            </a:r>
            <a:r>
              <a:rPr lang="ru-RU" sz="2000" b="1" dirty="0" err="1" smtClean="0">
                <a:latin typeface="Century Gothic" pitchFamily="34" charset="0"/>
              </a:rPr>
              <a:t>мейнстрима</a:t>
            </a:r>
            <a:r>
              <a:rPr lang="ru-RU" sz="2000" b="1" dirty="0" smtClean="0">
                <a:latin typeface="Century Gothic" pitchFamily="34" charset="0"/>
              </a:rPr>
              <a:t> (массовая похожесть)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9219" name="Picture 3" descr="\\192.168.1.205\scan\!market\Фотжаба\картинка 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3775660" cy="482170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348880"/>
            <a:ext cx="27527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3024336" cy="10882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1556792"/>
            <a:ext cx="78488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latin typeface="Century Gothic" pitchFamily="34" charset="0"/>
              </a:rPr>
              <a:t>Дополнительные эффекты упаковки сделают продукцию более привлекательной на полке. </a:t>
            </a:r>
          </a:p>
          <a:p>
            <a:pPr marL="342900" indent="-342900"/>
            <a:endParaRPr lang="ru-RU" b="1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/>
            <a:r>
              <a:rPr lang="ru-RU" dirty="0" smtClean="0">
                <a:latin typeface="Century Gothic" pitchFamily="34" charset="0"/>
              </a:rPr>
              <a:t>        Акварель  лак 3</a:t>
            </a:r>
            <a:r>
              <a:rPr lang="en-US" dirty="0" smtClean="0">
                <a:latin typeface="Century Gothic" pitchFamily="34" charset="0"/>
              </a:rPr>
              <a:t> D</a:t>
            </a:r>
            <a:endParaRPr lang="ru-RU" dirty="0" smtClean="0">
              <a:latin typeface="Century Gothic" pitchFamily="34" charset="0"/>
            </a:endParaRPr>
          </a:p>
          <a:p>
            <a:pPr marL="342900" indent="-342900"/>
            <a:r>
              <a:rPr lang="ru-RU" dirty="0" smtClean="0">
                <a:latin typeface="Century Gothic" pitchFamily="34" charset="0"/>
              </a:rPr>
              <a:t>        Гуашь и пластилин </a:t>
            </a:r>
            <a:r>
              <a:rPr lang="ru-RU" dirty="0" err="1" smtClean="0">
                <a:latin typeface="Century Gothic" pitchFamily="34" charset="0"/>
              </a:rPr>
              <a:t>Конгрев</a:t>
            </a:r>
            <a:r>
              <a:rPr lang="ru-RU" dirty="0" smtClean="0">
                <a:latin typeface="Century Gothic" pitchFamily="34" charset="0"/>
              </a:rPr>
              <a:t> +  </a:t>
            </a:r>
            <a:r>
              <a:rPr lang="ru-RU" dirty="0" err="1" smtClean="0">
                <a:latin typeface="Century Gothic" pitchFamily="34" charset="0"/>
              </a:rPr>
              <a:t>УФлак</a:t>
            </a:r>
            <a:endParaRPr lang="ru-RU" dirty="0" smtClean="0">
              <a:latin typeface="Century Gothic" pitchFamily="34" charset="0"/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4099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52936"/>
            <a:ext cx="555475" cy="199878"/>
          </a:xfrm>
          <a:prstGeom prst="rect">
            <a:avLst/>
          </a:prstGeom>
          <a:noFill/>
        </p:spPr>
      </p:pic>
      <p:pic>
        <p:nvPicPr>
          <p:cNvPr id="12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555475" cy="199878"/>
          </a:xfrm>
          <a:prstGeom prst="rect">
            <a:avLst/>
          </a:prstGeom>
          <a:noFill/>
        </p:spPr>
      </p:pic>
      <p:pic>
        <p:nvPicPr>
          <p:cNvPr id="2050" name="Picture 2" descr="\\192.168.1.205\ab\МАРКЕТИНГ\НАТАША\ШКОЛА ТВОРЧЕСТВА\для презентации ШТ\Гуашь 8 цв 3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933056"/>
            <a:ext cx="3805733" cy="2466279"/>
          </a:xfrm>
          <a:prstGeom prst="rect">
            <a:avLst/>
          </a:prstGeom>
          <a:noFill/>
        </p:spPr>
      </p:pic>
      <p:pic>
        <p:nvPicPr>
          <p:cNvPr id="2051" name="Picture 3" descr="\\192.168.1.205\ab\МАРКЕТИНГ\НАТАША\ШКОЛА ТВОРЧЕСТВА\для презентации ШТ\28 цв акварель 3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204864"/>
            <a:ext cx="2545432" cy="4140745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>
            <a:off x="251520" y="4653136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436096" y="4581128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27784" y="260648"/>
            <a:ext cx="65162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latin typeface="Century Gothic" pitchFamily="34" charset="0"/>
              </a:rPr>
              <a:t>Информация о детских художниках-иллюстраторах, размещённая на обратной стороне основных видов продукции для творчества, расскажет детям и родителям о выдающихся людях, внёсших огромный вклад в развитие детской литературы и мультипликации. </a:t>
            </a:r>
          </a:p>
          <a:p>
            <a:pPr marL="342900" indent="-342900" algn="ctr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58" y="3356992"/>
            <a:ext cx="891274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84" y="260648"/>
            <a:ext cx="65162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latin typeface="Century Gothic" pitchFamily="34" charset="0"/>
              </a:rPr>
              <a:t>На ряде продукции мы разместили мастер-классы, которые должны заинтересовать и помочь нашим юным художникам </a:t>
            </a:r>
            <a:endParaRPr lang="ru-RU" sz="1100" b="1" dirty="0" smtClean="0">
              <a:latin typeface="Century Gothic" pitchFamily="34" charset="0"/>
            </a:endParaRPr>
          </a:p>
          <a:p>
            <a:pPr marL="342900" indent="-342900" algn="ctr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44824"/>
            <a:ext cx="8015691" cy="380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336" y="0"/>
            <a:ext cx="5976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6469338"/>
            <a:ext cx="1512168" cy="388662"/>
          </a:xfrm>
          <a:prstGeom prst="rect">
            <a:avLst/>
          </a:prstGeom>
          <a:noFill/>
        </p:spPr>
      </p:pic>
      <p:pic>
        <p:nvPicPr>
          <p:cNvPr id="5129" name="Picture 9" descr="\\192.168.1.205\scan\!market\Ольга\fon под 1ю стр -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700808"/>
            <a:ext cx="3031233" cy="4520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271" y="0"/>
            <a:ext cx="92012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916832"/>
            <a:ext cx="3748807" cy="180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0967" y="4131950"/>
            <a:ext cx="3793033" cy="27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0"/>
            <a:ext cx="5433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6453336"/>
            <a:ext cx="1296977" cy="395121"/>
          </a:xfrm>
          <a:prstGeom prst="rect">
            <a:avLst/>
          </a:prstGeom>
          <a:noFill/>
        </p:spPr>
      </p:pic>
      <p:pic>
        <p:nvPicPr>
          <p:cNvPr id="20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32656"/>
            <a:ext cx="2921002" cy="889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192.168.1.205\ab\МАРКЕТИНГ\0 ПРОДУКЦИЯ КАТАЛОГ 2018\0 ОСНОВНОЙ  КАТАЛОГ ФОТО 2018\ШКОЛА ТВОРЧЕСТВА\школа творчества 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50462" cy="1656184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38735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6469338"/>
            <a:ext cx="1512168" cy="388662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625" y="0"/>
            <a:ext cx="376737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1" y="1988841"/>
            <a:ext cx="341051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268760"/>
            <a:ext cx="836909" cy="92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484785"/>
            <a:ext cx="1224136" cy="3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4077072"/>
            <a:ext cx="3312368" cy="24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D:\Рабочий стол\2020\Презентация на конференцию\красный размазо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6309320"/>
            <a:ext cx="1512168" cy="388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208</Words>
  <Application>Microsoft Office PowerPoint</Application>
  <PresentationFormat>Экран (4:3)</PresentationFormat>
  <Paragraphs>72</Paragraphs>
  <Slides>20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Блинова Ольга</dc:creator>
  <cp:lastModifiedBy>Блинова Ольга</cp:lastModifiedBy>
  <cp:revision>170</cp:revision>
  <dcterms:created xsi:type="dcterms:W3CDTF">2020-01-24T07:30:53Z</dcterms:created>
  <dcterms:modified xsi:type="dcterms:W3CDTF">2020-02-28T10:36:55Z</dcterms:modified>
</cp:coreProperties>
</file>